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8" r:id="rId5"/>
    <p:sldId id="260" r:id="rId6"/>
    <p:sldId id="259" r:id="rId7"/>
    <p:sldId id="262" r:id="rId8"/>
    <p:sldId id="279" r:id="rId9"/>
    <p:sldId id="261" r:id="rId10"/>
    <p:sldId id="270" r:id="rId11"/>
    <p:sldId id="267" r:id="rId12"/>
    <p:sldId id="268" r:id="rId13"/>
    <p:sldId id="272" r:id="rId14"/>
    <p:sldId id="273" r:id="rId15"/>
    <p:sldId id="274" r:id="rId16"/>
    <p:sldId id="275" r:id="rId17"/>
    <p:sldId id="277" r:id="rId18"/>
    <p:sldId id="282" r:id="rId19"/>
    <p:sldId id="289" r:id="rId20"/>
    <p:sldId id="296" r:id="rId21"/>
    <p:sldId id="297" r:id="rId22"/>
    <p:sldId id="298" r:id="rId23"/>
    <p:sldId id="294" r:id="rId24"/>
    <p:sldId id="295" r:id="rId25"/>
    <p:sldId id="307" r:id="rId26"/>
    <p:sldId id="300" r:id="rId27"/>
    <p:sldId id="302" r:id="rId28"/>
    <p:sldId id="304" r:id="rId29"/>
    <p:sldId id="301" r:id="rId30"/>
    <p:sldId id="299" r:id="rId31"/>
    <p:sldId id="306" r:id="rId32"/>
    <p:sldId id="311" r:id="rId3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>
        <p:scale>
          <a:sx n="86" d="100"/>
          <a:sy n="86" d="100"/>
        </p:scale>
        <p:origin x="-48" y="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4E63EDA-DCE5-4C22-A188-E51905D95D5A}" type="datetimeFigureOut">
              <a:rPr lang="uk-UA" smtClean="0"/>
              <a:pPr/>
              <a:t>14.03.2016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F874E39-C05C-4A4A-9EA3-D8D4A4CC6DD6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0"/>
            <a:ext cx="8229600" cy="2357454"/>
          </a:xfrm>
        </p:spPr>
        <p:txBody>
          <a:bodyPr>
            <a:noAutofit/>
          </a:bodyPr>
          <a:lstStyle/>
          <a:p>
            <a:r>
              <a:rPr lang="uk-UA" sz="6600" dirty="0" err="1" smtClean="0">
                <a:solidFill>
                  <a:srgbClr val="C00000"/>
                </a:solidFill>
                <a:latin typeface="Monotype Corsiva" pitchFamily="66" charset="0"/>
              </a:rPr>
              <a:t>Остерщина</a:t>
            </a:r>
            <a:r>
              <a:rPr lang="uk-UA" sz="6600" dirty="0" smtClean="0">
                <a:solidFill>
                  <a:srgbClr val="C00000"/>
                </a:solidFill>
                <a:latin typeface="Monotype Corsiva" pitchFamily="66" charset="0"/>
              </a:rPr>
              <a:t> в роки війни</a:t>
            </a:r>
            <a:endParaRPr lang="uk-UA" sz="6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Picture 7" descr="9 мая 45 г"/>
          <p:cNvPicPr>
            <a:picLocks noChangeAspect="1" noChangeArrowheads="1"/>
          </p:cNvPicPr>
          <p:nvPr/>
        </p:nvPicPr>
        <p:blipFill rotWithShape="1">
          <a:blip r:embed="rId2"/>
          <a:srcRect r="31849"/>
          <a:stretch/>
        </p:blipFill>
        <p:spPr bwMode="auto">
          <a:xfrm>
            <a:off x="2555776" y="2636912"/>
            <a:ext cx="3651421" cy="40052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uk-UA" sz="4800" dirty="0" smtClean="0">
                <a:solidFill>
                  <a:srgbClr val="C00000"/>
                </a:solidFill>
              </a:rPr>
              <a:t>Керівники підпілля</a:t>
            </a:r>
            <a:endParaRPr lang="uk-UA" sz="48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E:\юсб\ветерани\музей\IMG_1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7477177" cy="56078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" presetID="2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500"/>
                            </p:stCondLst>
                            <p:childTnLst>
                              <p:par>
                                <p:cTn id="22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E:\юсб\ветерани\музей\IMG_1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7715304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Окупанти нав’язували свої порядки</a:t>
            </a:r>
            <a:endParaRPr lang="uk-UA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94" name="Picture 2" descr="E:\юсб\ветерани\музей\IMG_1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8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300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5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 descr="E:\юсб\ветерани\музей\IMG_1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191557" cy="61436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Але народ не здавався!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13314" name="Picture 2" descr="E:\юсб\ветерани\музей\IMG_13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 descr="E:\юсб\ветерани\музей\IMG_13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8096306" cy="60722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 descr="E:\юсб\ветерани\музей\IMG_1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552" b="8968"/>
          <a:stretch>
            <a:fillRect/>
          </a:stretch>
        </p:blipFill>
        <p:spPr bwMode="auto">
          <a:xfrm>
            <a:off x="142844" y="428604"/>
            <a:ext cx="8778571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68346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Герої визволителі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17410" name="Picture 2" descr="E:\юсб\ветерани\музей\IMG_1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6278033" cy="4708525"/>
          </a:xfrm>
          <a:prstGeom prst="rect">
            <a:avLst/>
          </a:prstGeom>
          <a:noFill/>
        </p:spPr>
      </p:pic>
      <p:pic>
        <p:nvPicPr>
          <p:cNvPr id="17411" name="Picture 3" descr="E:\юсб\ветерани\музей\IMG_1345.jpg"/>
          <p:cNvPicPr>
            <a:picLocks noChangeAspect="1" noChangeArrowheads="1"/>
          </p:cNvPicPr>
          <p:nvPr/>
        </p:nvPicPr>
        <p:blipFill>
          <a:blip r:embed="rId3" cstate="print"/>
          <a:srcRect t="26907"/>
          <a:stretch>
            <a:fillRect/>
          </a:stretch>
        </p:blipFill>
        <p:spPr bwMode="auto">
          <a:xfrm>
            <a:off x="1285852" y="2863441"/>
            <a:ext cx="7286676" cy="3994559"/>
          </a:xfrm>
          <a:prstGeom prst="rect">
            <a:avLst/>
          </a:prstGeom>
          <a:noFill/>
        </p:spPr>
      </p:pic>
      <p:pic>
        <p:nvPicPr>
          <p:cNvPr id="17412" name="Picture 4" descr="E:\юсб\ветерани\музей\IMG_1346.jpg"/>
          <p:cNvPicPr>
            <a:picLocks noChangeAspect="1" noChangeArrowheads="1"/>
          </p:cNvPicPr>
          <p:nvPr/>
        </p:nvPicPr>
        <p:blipFill>
          <a:blip r:embed="rId4" cstate="print"/>
          <a:srcRect t="27500"/>
          <a:stretch>
            <a:fillRect/>
          </a:stretch>
        </p:blipFill>
        <p:spPr bwMode="auto">
          <a:xfrm>
            <a:off x="1714480" y="1071546"/>
            <a:ext cx="7225912" cy="39290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250"/>
                            </p:stCondLst>
                            <p:childTnLst>
                              <p:par>
                                <p:cTn id="1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25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250"/>
                            </p:stCondLst>
                            <p:childTnLst>
                              <p:par>
                                <p:cTn id="2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100000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25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250"/>
                            </p:stCondLst>
                            <p:childTnLst>
                              <p:par>
                                <p:cTn id="40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3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250"/>
                            </p:stCondLst>
                            <p:childTnLst>
                              <p:par>
                                <p:cTn id="46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Проходять роки…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056784" cy="555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27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G_00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997"/>
          <a:stretch>
            <a:fillRect/>
          </a:stretch>
        </p:blipFill>
        <p:spPr>
          <a:xfrm>
            <a:off x="2143108" y="214290"/>
            <a:ext cx="4714908" cy="6333584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6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3" dur="1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4" dur="1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5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Вони відступали, але не здалися</a:t>
            </a:r>
            <a:endParaRPr lang="uk-UA" sz="5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146" y="1600200"/>
            <a:ext cx="6095707" cy="4708525"/>
          </a:xfrm>
        </p:spPr>
      </p:pic>
      <p:pic>
        <p:nvPicPr>
          <p:cNvPr id="4" name="Picture 4" descr="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954914"/>
            <a:ext cx="4197350" cy="54451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38" presetClass="exit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Содержимое 3" descr="IMG_0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85728"/>
            <a:ext cx="8345279" cy="5500726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6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3" dur="1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4" dur="1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5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G_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1" y="285728"/>
            <a:ext cx="8260349" cy="5500726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6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3" dur="1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4" dur="1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5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G_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6045"/>
          <a:stretch>
            <a:fillRect/>
          </a:stretch>
        </p:blipFill>
        <p:spPr>
          <a:xfrm>
            <a:off x="785786" y="357166"/>
            <a:ext cx="7786742" cy="5429288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6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3" dur="1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4" dur="1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5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Шляхами бойової слави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_0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5675"/>
          <a:stretch>
            <a:fillRect/>
          </a:stretch>
        </p:blipFill>
        <p:spPr>
          <a:xfrm>
            <a:off x="571472" y="1928802"/>
            <a:ext cx="8028815" cy="3929090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56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9" dur="1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0" dur="10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1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600"/>
                            </p:stCondLst>
                            <p:childTnLst>
                              <p:par>
                                <p:cTn id="25" presetID="56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6" dur="1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7" dur="1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8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G_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8474904" cy="5643602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6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3" dur="1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4" dur="1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5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Війна не закінчилась, поки не поховано останнього солдата…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_5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571612"/>
            <a:ext cx="6278033" cy="4708525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Зустрічі з учнями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_05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643049"/>
            <a:ext cx="6357982" cy="4768487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200"/>
                            </p:stCondLst>
                            <p:childTnLst>
                              <p:par>
                                <p:cTn id="22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G_08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785793"/>
            <a:ext cx="6715172" cy="5036379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6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3" dur="2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4" dur="2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5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G_11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3" y="357166"/>
            <a:ext cx="7620053" cy="5715040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6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3" dur="2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4" dur="2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5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E:\юсб\ветерани\IMG_31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7620053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6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3" dur="2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4" dur="2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5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 descr="E:\юсб\ветерани\музей\IMG_1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14" r="11243"/>
          <a:stretch>
            <a:fillRect/>
          </a:stretch>
        </p:blipFill>
        <p:spPr bwMode="auto">
          <a:xfrm rot="5400000">
            <a:off x="1013162" y="415565"/>
            <a:ext cx="6858000" cy="60268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8" presetClass="exit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dirty="0" smtClean="0">
                <a:solidFill>
                  <a:srgbClr val="C00000"/>
                </a:solidFill>
                <a:latin typeface="Monotype Corsiva" pitchFamily="66" charset="0"/>
              </a:rPr>
              <a:t>65 річниця Перемоги</a:t>
            </a:r>
            <a:endParaRPr lang="uk-UA" sz="6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IMG_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750"/>
          <a:stretch>
            <a:fillRect/>
          </a:stretch>
        </p:blipFill>
        <p:spPr>
          <a:xfrm rot="5400000">
            <a:off x="1969172" y="31036"/>
            <a:ext cx="5214950" cy="8010351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56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9" dur="1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0" dur="1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1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300"/>
                            </p:stCondLst>
                            <p:childTnLst>
                              <p:par>
                                <p:cTn id="25" presetID="56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6" dur="1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7" dur="1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8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IMG_32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428604"/>
            <a:ext cx="7810554" cy="5857916"/>
          </a:xfr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C00000"/>
                </a:solidFill>
                <a:latin typeface="Monotype Corsiva" pitchFamily="66" charset="0"/>
              </a:rPr>
              <a:t>Спасибі вам, ветерани!</a:t>
            </a:r>
            <a:endParaRPr lang="uk-UA" sz="7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uk-UA" sz="8800" i="1" dirty="0" smtClean="0"/>
              <a:t>Ви перемогли! Ми – пам’ятаємо.</a:t>
            </a:r>
            <a:endParaRPr lang="ru-RU" sz="8800" i="1" dirty="0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00"/>
                            </p:stCondLst>
                            <p:childTnLst>
                              <p:par>
                                <p:cTn id="11" presetID="29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Створення спеціальної Остерської групи військ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2050" name="Picture 2" descr="E:\юсб\ветерани\музей\IMG_1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38" presetClass="exit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Воїни Дніпровської флотилії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4" name="Picture 3" descr="E:\юсб\ветерани\музей\IMG_13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274638"/>
            <a:ext cx="3471858" cy="6154758"/>
          </a:xfrm>
        </p:spPr>
        <p:txBody>
          <a:bodyPr/>
          <a:lstStyle/>
          <a:p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…</a:t>
            </a:r>
            <a:b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загинули, захищаючи </a:t>
            </a:r>
            <a:r>
              <a:rPr lang="uk-UA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Остерщину</a:t>
            </a:r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…</a:t>
            </a:r>
            <a:endParaRPr lang="uk-UA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 descr="E:\юсб\ветерани\музей\IMG_13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447016" cy="59293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9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9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42852"/>
            <a:ext cx="8786874" cy="6166508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9 вересня 1941 – 22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вересня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1943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рр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Козелецький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і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Остерський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райони були окуповані фашистськими загарбниками. За час окупації було </a:t>
            </a:r>
            <a:r>
              <a:rPr lang="uk-UA" sz="3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розстріляно 3389 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мирних жителів. </a:t>
            </a:r>
            <a:r>
              <a:rPr lang="uk-UA" sz="3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Вивезено в Німеччину 7475</a:t>
            </a:r>
            <a:r>
              <a:rPr lang="uk-UA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чоловік. Повністю або частково </a:t>
            </a:r>
            <a:r>
              <a:rPr lang="uk-UA" sz="3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спалені села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: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Староморовська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Гута,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Погребневе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Сапонова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Гута,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Лошакова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Гута,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Крехаїв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Євминка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Єрків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Сираї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Жеребецьке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Закревське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Тополі,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Данівка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uk-UA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Пилятин</a:t>
            </a:r>
            <a:r>
              <a:rPr lang="uk-UA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Рудня…</a:t>
            </a:r>
            <a:endParaRPr lang="uk-UA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25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 descr="E:\юсб\ветерани\музей\IMG_1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477309" cy="63579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>На боротьбу з ворогом піднялися партизани</a:t>
            </a: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4098" name="Picture 2" descr="E:\юсб\ветерани\музей\IMG_1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953266" cy="5214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25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7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174</TotalTime>
  <Words>141</Words>
  <Application>Microsoft Office PowerPoint</Application>
  <PresentationFormat>Екран (4:3)</PresentationFormat>
  <Paragraphs>18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32</vt:i4>
      </vt:variant>
    </vt:vector>
  </HeadingPairs>
  <TitlesOfParts>
    <vt:vector size="33" baseType="lpstr">
      <vt:lpstr>Апекс</vt:lpstr>
      <vt:lpstr>Остерщина в роки війни</vt:lpstr>
      <vt:lpstr>Вони відступали, але не здалися</vt:lpstr>
      <vt:lpstr>Презентація PowerPoint</vt:lpstr>
      <vt:lpstr>Створення спеціальної Остерської групи військ</vt:lpstr>
      <vt:lpstr>Воїни Дніпровської флотилії</vt:lpstr>
      <vt:lpstr>… загинули, захищаючи Остерщину…</vt:lpstr>
      <vt:lpstr>Презентація PowerPoint</vt:lpstr>
      <vt:lpstr>Презентація PowerPoint</vt:lpstr>
      <vt:lpstr>На боротьбу з ворогом піднялися партизани</vt:lpstr>
      <vt:lpstr>Керівники підпілля</vt:lpstr>
      <vt:lpstr>Презентація PowerPoint</vt:lpstr>
      <vt:lpstr>Окупанти нав’язували свої порядки</vt:lpstr>
      <vt:lpstr>Презентація PowerPoint</vt:lpstr>
      <vt:lpstr>Але народ не здавався!</vt:lpstr>
      <vt:lpstr>Презентація PowerPoint</vt:lpstr>
      <vt:lpstr>Презентація PowerPoint</vt:lpstr>
      <vt:lpstr>Герої визволителі</vt:lpstr>
      <vt:lpstr>Проходять роки…</vt:lpstr>
      <vt:lpstr>Презентація PowerPoint</vt:lpstr>
      <vt:lpstr>Презентація PowerPoint</vt:lpstr>
      <vt:lpstr>Презентація PowerPoint</vt:lpstr>
      <vt:lpstr>Презентація PowerPoint</vt:lpstr>
      <vt:lpstr>Шляхами бойової слави</vt:lpstr>
      <vt:lpstr>Презентація PowerPoint</vt:lpstr>
      <vt:lpstr>Війна не закінчилась, поки не поховано останнього солдата…</vt:lpstr>
      <vt:lpstr>Зустрічі з учнями</vt:lpstr>
      <vt:lpstr>Презентація PowerPoint</vt:lpstr>
      <vt:lpstr>Презентація PowerPoint</vt:lpstr>
      <vt:lpstr>Презентація PowerPoint</vt:lpstr>
      <vt:lpstr>65 річниця Перемоги</vt:lpstr>
      <vt:lpstr>Презентація PowerPoint</vt:lpstr>
      <vt:lpstr>Спасибі вам, ветерани!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саша</dc:creator>
  <cp:lastModifiedBy>РС</cp:lastModifiedBy>
  <cp:revision>27</cp:revision>
  <dcterms:created xsi:type="dcterms:W3CDTF">2011-05-03T09:30:20Z</dcterms:created>
  <dcterms:modified xsi:type="dcterms:W3CDTF">2016-03-14T13:45:11Z</dcterms:modified>
</cp:coreProperties>
</file>