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1" r:id="rId4"/>
    <p:sldId id="259" r:id="rId5"/>
    <p:sldId id="261" r:id="rId6"/>
    <p:sldId id="262" r:id="rId7"/>
    <p:sldId id="264" r:id="rId8"/>
    <p:sldId id="272" r:id="rId9"/>
    <p:sldId id="274" r:id="rId10"/>
    <p:sldId id="266" r:id="rId11"/>
    <p:sldId id="270" r:id="rId12"/>
    <p:sldId id="267" r:id="rId13"/>
    <p:sldId id="268" r:id="rId14"/>
    <p:sldId id="273" r:id="rId15"/>
    <p:sldId id="269" r:id="rId1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6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14.03.2016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14.03.2016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14.03.2016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14.03.2016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14.03.2016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14.03.2016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14.03.2016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14.03.2016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14.03.2016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14.03.2016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14.03.2016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51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A66AE-81F5-474A-B74B-EE41E9320F19}" type="datetimeFigureOut">
              <a:rPr lang="uk-UA" smtClean="0"/>
              <a:t>14.03.2016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414592" cy="5544616"/>
          </a:xfrm>
        </p:spPr>
        <p:txBody>
          <a:bodyPr>
            <a:noAutofit/>
          </a:bodyPr>
          <a:lstStyle/>
          <a:p>
            <a:r>
              <a:rPr lang="uk-UA" sz="8800" b="1" i="1" dirty="0" smtClean="0">
                <a:solidFill>
                  <a:srgbClr val="0000FF"/>
                </a:solidFill>
                <a:latin typeface="Arial Black" pitchFamily="34" charset="0"/>
              </a:rPr>
              <a:t>Ордени та медалі моєї родини</a:t>
            </a:r>
            <a:endParaRPr lang="ru-RU" sz="8800" b="1" i="1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55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i="1" u="sng" dirty="0" smtClean="0">
                <a:solidFill>
                  <a:srgbClr val="FF0000"/>
                </a:solidFill>
              </a:rPr>
              <a:t>9-А клас</a:t>
            </a:r>
            <a:endParaRPr lang="ru-RU" sz="6000" b="1" i="1" u="sng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Documents and Settings\Гімназія\Рабочий стол\ордени\жила наталія 9а\IMAG04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534798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Гімназія\Рабочий стол\ордени\жила наталія 9а\IMG_20130910_1919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288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4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u="sng" dirty="0" smtClean="0">
                <a:solidFill>
                  <a:srgbClr val="FF0000"/>
                </a:solidFill>
              </a:rPr>
              <a:t>Нікітін Михайло Васильович</a:t>
            </a:r>
            <a:endParaRPr lang="ru-RU" b="1" i="1" u="sng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Documents and Settings\Гімназія\Мои документы\Мои рисунки\MP Navigator EX\2013_09_18\IMG_0001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76" t="1281" r="15527" b="63836"/>
          <a:stretch/>
        </p:blipFill>
        <p:spPr bwMode="auto">
          <a:xfrm>
            <a:off x="1637730" y="1282890"/>
            <a:ext cx="3343703" cy="234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Documents and Settings\Гімназія\Мои документы\Мои рисунки\MP Navigator EX\2013_09_18\IMG_0001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t="46002" b="15111"/>
          <a:stretch/>
        </p:blipFill>
        <p:spPr bwMode="auto">
          <a:xfrm>
            <a:off x="971600" y="3861048"/>
            <a:ext cx="4797396" cy="268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628800"/>
            <a:ext cx="2079377" cy="371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11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i="1" u="sng" dirty="0" smtClean="0">
                <a:solidFill>
                  <a:srgbClr val="FF0000"/>
                </a:solidFill>
              </a:rPr>
              <a:t>9-Б клас</a:t>
            </a:r>
            <a:endParaRPr lang="ru-RU" sz="6000" b="1" i="1" u="sng" dirty="0">
              <a:solidFill>
                <a:srgbClr val="FF0000"/>
              </a:solidFill>
            </a:endParaRP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Гімназія\Рабочий стол\ордени\9-б поповиченко яна\IM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340768"/>
            <a:ext cx="3677612" cy="536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12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rmAutofit/>
          </a:bodyPr>
          <a:lstStyle/>
          <a:p>
            <a:r>
              <a:rPr lang="uk-UA" sz="6000" b="1" i="1" u="sng" dirty="0" smtClean="0">
                <a:solidFill>
                  <a:srgbClr val="FF0000"/>
                </a:solidFill>
              </a:rPr>
              <a:t>10 клас</a:t>
            </a:r>
            <a:endParaRPr lang="ru-RU" sz="6000" b="1" i="1" u="sng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Documents and Settings\Гімназія\Рабочий стол\ордени\погуляй 10\IM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68760"/>
            <a:ext cx="410445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83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2720"/>
            <a:ext cx="4392488" cy="4265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u="sng" dirty="0" smtClean="0">
                <a:solidFill>
                  <a:srgbClr val="FF0000"/>
                </a:solidFill>
              </a:rPr>
              <a:t>Семен Данилович Погуляй</a:t>
            </a:r>
            <a:endParaRPr lang="ru-RU" i="1" u="sng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88840"/>
            <a:ext cx="5602091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87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i="1" u="sng" dirty="0" smtClean="0">
                <a:solidFill>
                  <a:srgbClr val="FF0000"/>
                </a:solidFill>
              </a:rPr>
              <a:t>11 клас</a:t>
            </a:r>
            <a:endParaRPr lang="ru-RU" sz="6000" b="1" i="1" u="sng" dirty="0">
              <a:solidFill>
                <a:srgbClr val="FF0000"/>
              </a:solidFill>
            </a:endParaRPr>
          </a:p>
        </p:txBody>
      </p:sp>
      <p:pic>
        <p:nvPicPr>
          <p:cNvPr id="2050" name="Picture 2" descr="D:\фотографії\2013 - 2014\ветерани\IMG_9665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7" t="8368" r="16813" b="4788"/>
          <a:stretch/>
        </p:blipFill>
        <p:spPr bwMode="auto">
          <a:xfrm>
            <a:off x="1259632" y="1556792"/>
            <a:ext cx="2880320" cy="474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2664296" cy="459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3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254" y="15615"/>
            <a:ext cx="8229600" cy="922114"/>
          </a:xfrm>
        </p:spPr>
        <p:txBody>
          <a:bodyPr>
            <a:noAutofit/>
          </a:bodyPr>
          <a:lstStyle/>
          <a:p>
            <a:r>
              <a:rPr lang="uk-UA" sz="6600" b="1" i="1" u="sng" dirty="0" smtClean="0">
                <a:solidFill>
                  <a:srgbClr val="FF0000"/>
                </a:solidFill>
              </a:rPr>
              <a:t>5-А клас</a:t>
            </a:r>
            <a:endParaRPr lang="ru-RU" sz="6600" b="1" i="1" u="sng" dirty="0">
              <a:solidFill>
                <a:srgbClr val="FF0000"/>
              </a:solidFill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Гімназія\Рабочий стол\ордени\іванець 5-А\Дед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3240360" cy="456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556792"/>
            <a:ext cx="2505994" cy="448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8" b="99775" l="22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356992"/>
            <a:ext cx="3053197" cy="306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97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I:\DCIM\100PHOTO\SAM_0009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924"/>
          <a:stretch/>
        </p:blipFill>
        <p:spPr bwMode="auto">
          <a:xfrm>
            <a:off x="899592" y="908720"/>
            <a:ext cx="699643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68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i="1" u="sng" dirty="0" smtClean="0">
                <a:solidFill>
                  <a:srgbClr val="FF0000"/>
                </a:solidFill>
              </a:rPr>
              <a:t>6-А клас</a:t>
            </a:r>
            <a:endParaRPr lang="ru-RU" sz="6000" b="1" i="1" u="sng" dirty="0">
              <a:solidFill>
                <a:srgbClr val="FF0000"/>
              </a:solidFill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Гімназія\Рабочий стол\ордени\6-А\даша баранова\IMG_96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Гімназія\Рабочий стол\ордени\6-А\даша баранова\IMG_962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52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i="1" u="sng" dirty="0" smtClean="0">
                <a:solidFill>
                  <a:srgbClr val="FF0000"/>
                </a:solidFill>
              </a:rPr>
              <a:t>7-А клас</a:t>
            </a:r>
            <a:endParaRPr lang="ru-RU" sz="6000" b="1" i="1" u="sng" dirty="0">
              <a:solidFill>
                <a:srgbClr val="FF0000"/>
              </a:solidFill>
            </a:endParaRP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Гімназія\Рабочий стол\ордени\болбат юля, 7-а\Фото03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12776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88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Гімназія\Рабочий стол\ордени\бондаренко саша, 7-А\IMG_959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41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Гімназія\Рабочий стол\ордени\бондаренко саша, 7-А\IMG_95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6632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ocuments and Settings\Гімназія\Рабочий стол\ордени\бондаренко саша, 7-А\IMG_95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249" y="3163360"/>
            <a:ext cx="4896544" cy="367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77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i="1" u="sng" dirty="0" smtClean="0">
                <a:solidFill>
                  <a:srgbClr val="FF0000"/>
                </a:solidFill>
              </a:rPr>
              <a:t>8-А клас</a:t>
            </a:r>
            <a:endParaRPr lang="ru-RU" sz="6000" b="1" i="1" u="sng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Documents and Settings\Гімназія\Мои документы\Мои рисунки\MP Navigator EX\2013_09_18\IMG_0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306194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Гімназія\Мои документы\Мои рисунки\MP Navigator EX\2013_09_18\IMG_0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40768"/>
            <a:ext cx="4038600" cy="270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Гімназія\Мои документы\Мои рисунки\MP Navigator EX\2013_09_18\IMG_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667800"/>
            <a:ext cx="4317808" cy="290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48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J:\1 вересня\5796f7e565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799" y="1124744"/>
            <a:ext cx="388843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J:\1 вересня\7GXvkQ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01"/>
          <a:stretch/>
        </p:blipFill>
        <p:spPr bwMode="auto">
          <a:xfrm>
            <a:off x="683568" y="1095834"/>
            <a:ext cx="2880320" cy="512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J:\1 вересня\305px-Medal_for_Valor_USS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54050"/>
            <a:ext cx="230839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56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3590855" cy="377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72816"/>
            <a:ext cx="416610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38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27</Words>
  <Application>Microsoft Office PowerPoint</Application>
  <PresentationFormat>Екран (4:3)</PresentationFormat>
  <Paragraphs>11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19" baseType="lpstr">
      <vt:lpstr>Arial</vt:lpstr>
      <vt:lpstr>Arial Black</vt:lpstr>
      <vt:lpstr>Calibri</vt:lpstr>
      <vt:lpstr>Тема Office</vt:lpstr>
      <vt:lpstr>Ордени та медалі моєї родини</vt:lpstr>
      <vt:lpstr>5-А клас</vt:lpstr>
      <vt:lpstr>Презентація PowerPoint</vt:lpstr>
      <vt:lpstr>6-А клас</vt:lpstr>
      <vt:lpstr>7-А клас</vt:lpstr>
      <vt:lpstr>Презентація PowerPoint</vt:lpstr>
      <vt:lpstr>8-А клас</vt:lpstr>
      <vt:lpstr>Презентація PowerPoint</vt:lpstr>
      <vt:lpstr>Презентація PowerPoint</vt:lpstr>
      <vt:lpstr>9-А клас</vt:lpstr>
      <vt:lpstr>Нікітін Михайло Васильович</vt:lpstr>
      <vt:lpstr>9-Б клас</vt:lpstr>
      <vt:lpstr>10 клас</vt:lpstr>
      <vt:lpstr>Семен Данилович Погуляй</vt:lpstr>
      <vt:lpstr>11 клас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Ордени та медалі моєї родини</dc:title>
  <dc:creator>Sara Yasmeen (Wipro Technologies)</dc:creator>
  <cp:lastModifiedBy>Саша</cp:lastModifiedBy>
  <cp:revision>19</cp:revision>
  <dcterms:created xsi:type="dcterms:W3CDTF">2010-02-23T11:30:32Z</dcterms:created>
  <dcterms:modified xsi:type="dcterms:W3CDTF">2016-03-14T04:19:47Z</dcterms:modified>
</cp:coreProperties>
</file>