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304" r:id="rId2"/>
    <p:sldId id="256" r:id="rId3"/>
    <p:sldId id="257" r:id="rId4"/>
    <p:sldId id="317" r:id="rId5"/>
    <p:sldId id="311" r:id="rId6"/>
    <p:sldId id="258" r:id="rId7"/>
    <p:sldId id="259" r:id="rId8"/>
    <p:sldId id="260" r:id="rId9"/>
    <p:sldId id="261" r:id="rId10"/>
    <p:sldId id="309" r:id="rId11"/>
    <p:sldId id="310" r:id="rId12"/>
    <p:sldId id="262" r:id="rId13"/>
    <p:sldId id="263" r:id="rId14"/>
    <p:sldId id="271" r:id="rId15"/>
    <p:sldId id="305" r:id="rId16"/>
    <p:sldId id="269" r:id="rId17"/>
    <p:sldId id="268" r:id="rId18"/>
    <p:sldId id="267" r:id="rId19"/>
    <p:sldId id="273" r:id="rId20"/>
    <p:sldId id="275" r:id="rId21"/>
    <p:sldId id="274" r:id="rId22"/>
    <p:sldId id="272" r:id="rId23"/>
    <p:sldId id="276" r:id="rId24"/>
    <p:sldId id="266" r:id="rId25"/>
    <p:sldId id="278" r:id="rId26"/>
    <p:sldId id="277" r:id="rId27"/>
    <p:sldId id="286" r:id="rId28"/>
    <p:sldId id="285" r:id="rId29"/>
    <p:sldId id="284" r:id="rId30"/>
    <p:sldId id="283" r:id="rId31"/>
    <p:sldId id="282" r:id="rId32"/>
    <p:sldId id="281" r:id="rId33"/>
    <p:sldId id="280" r:id="rId34"/>
    <p:sldId id="265" r:id="rId35"/>
    <p:sldId id="264" r:id="rId36"/>
    <p:sldId id="287" r:id="rId37"/>
    <p:sldId id="320" r:id="rId38"/>
    <p:sldId id="321" r:id="rId39"/>
    <p:sldId id="322" r:id="rId40"/>
    <p:sldId id="307" r:id="rId41"/>
    <p:sldId id="288" r:id="rId42"/>
    <p:sldId id="289" r:id="rId43"/>
    <p:sldId id="291" r:id="rId44"/>
    <p:sldId id="290" r:id="rId45"/>
    <p:sldId id="302" r:id="rId46"/>
    <p:sldId id="303" r:id="rId47"/>
    <p:sldId id="308" r:id="rId48"/>
    <p:sldId id="292" r:id="rId49"/>
    <p:sldId id="293" r:id="rId50"/>
    <p:sldId id="296" r:id="rId51"/>
    <p:sldId id="297" r:id="rId52"/>
    <p:sldId id="306" r:id="rId53"/>
    <p:sldId id="299" r:id="rId54"/>
    <p:sldId id="294" r:id="rId55"/>
    <p:sldId id="298" r:id="rId56"/>
    <p:sldId id="319" r:id="rId57"/>
    <p:sldId id="318" r:id="rId58"/>
    <p:sldId id="314" r:id="rId59"/>
    <p:sldId id="312" r:id="rId60"/>
    <p:sldId id="313" r:id="rId61"/>
    <p:sldId id="316" r:id="rId62"/>
    <p:sldId id="315" r:id="rId63"/>
    <p:sldId id="301" r:id="rId64"/>
    <p:sldId id="300" r:id="rId65"/>
    <p:sldId id="295" r:id="rId66"/>
    <p:sldId id="323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726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B6F62-F33F-4451-AD44-8566FF6D791D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D9190-2A24-46E5-99AC-FA696C1CF95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868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D9190-2A24-46E5-99AC-FA696C1CF957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D9190-2A24-46E5-99AC-FA696C1CF957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011AEFF-A0EB-4890-9CE7-7A77C8EBB083}" type="datetimeFigureOut">
              <a:rPr lang="ru-RU" smtClean="0"/>
              <a:pPr/>
              <a:t>05.03.2015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C513EE8-1A20-4EAF-9D41-BFD4954BB50A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denovum.com/foto/ukraine/155/oster/jurieva-bozhnitsa/sDSC_0001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4536504" cy="2506290"/>
          </a:xfrm>
        </p:spPr>
        <p:txBody>
          <a:bodyPr>
            <a:normAutofit fontScale="90000"/>
          </a:bodyPr>
          <a:lstStyle/>
          <a:p>
            <a:r>
              <a:rPr lang="ru-RU" sz="8000" dirty="0" smtClean="0"/>
              <a:t>Остер – </a:t>
            </a:r>
            <a:r>
              <a:rPr lang="ru-RU" sz="8000" dirty="0" err="1" smtClean="0"/>
              <a:t>минуле</a:t>
            </a:r>
            <a:r>
              <a:rPr lang="ru-RU" sz="8000" dirty="0" smtClean="0"/>
              <a:t> і </a:t>
            </a:r>
            <a:r>
              <a:rPr lang="ru-RU" sz="8000" dirty="0" err="1" smtClean="0"/>
              <a:t>сучасність</a:t>
            </a:r>
            <a:endParaRPr lang="ru-RU" sz="8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4867" y="116632"/>
            <a:ext cx="3649103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140968"/>
            <a:ext cx="47720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Вулиця міста у 1920 році…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33847"/>
            <a:ext cx="7499350" cy="462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… і в наш час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81577"/>
            <a:ext cx="7596336" cy="569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4988"/>
            <a:ext cx="7498080" cy="850106"/>
          </a:xfrm>
        </p:spPr>
        <p:txBody>
          <a:bodyPr/>
          <a:lstStyle/>
          <a:p>
            <a:r>
              <a:rPr lang="uk-UA" dirty="0" smtClean="0"/>
              <a:t>Міський стадіон , 1950 рік …</a:t>
            </a:r>
            <a:endParaRPr lang="ru-RU" dirty="0"/>
          </a:p>
        </p:txBody>
      </p:sp>
      <p:pic>
        <p:nvPicPr>
          <p:cNvPr id="7170" name="Picture 2" descr="C:\Documents and Settings\User\Рабочий стол\проект остер\getImage (4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69946"/>
            <a:ext cx="7499350" cy="58773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… 2014 рік</a:t>
            </a:r>
            <a:endParaRPr lang="ru-RU" dirty="0"/>
          </a:p>
        </p:txBody>
      </p:sp>
      <p:pic>
        <p:nvPicPr>
          <p:cNvPr id="8195" name="Picture 3" descr="C:\Documents and Settings\User\Рабочий стол\проект остер\getImage (7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624936" cy="53046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/>
          <a:lstStyle/>
          <a:p>
            <a:r>
              <a:rPr lang="uk-UA" dirty="0" smtClean="0"/>
              <a:t>Краєзнавчий музей у 1950…</a:t>
            </a:r>
            <a:endParaRPr lang="ru-RU" dirty="0"/>
          </a:p>
        </p:txBody>
      </p:sp>
      <p:pic>
        <p:nvPicPr>
          <p:cNvPr id="9218" name="Picture 2" descr="C:\Documents and Settings\User\Рабочий стол\проект остер\getImage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01880"/>
            <a:ext cx="7416824" cy="57561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… 1960-му…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96097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… 2010 роках</a:t>
            </a:r>
            <a:endParaRPr lang="ru-RU" dirty="0"/>
          </a:p>
        </p:txBody>
      </p:sp>
      <p:pic>
        <p:nvPicPr>
          <p:cNvPr id="10242" name="Picture 2" descr="C:\Documents and Settings\User\Рабочий стол\проект остер\main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7204275" cy="53285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err="1" smtClean="0"/>
              <a:t>Остерська</a:t>
            </a:r>
            <a:r>
              <a:rPr lang="uk-UA" dirty="0" smtClean="0"/>
              <a:t> середня школа № 1 ім. М.</a:t>
            </a:r>
            <a:r>
              <a:rPr lang="uk-UA" dirty="0" err="1" smtClean="0"/>
              <a:t>Сеспеля</a:t>
            </a:r>
            <a:r>
              <a:rPr lang="uk-UA" dirty="0" smtClean="0"/>
              <a:t>, 1970 рік</a:t>
            </a:r>
            <a:endParaRPr lang="ru-RU" dirty="0"/>
          </a:p>
        </p:txBody>
      </p:sp>
      <p:pic>
        <p:nvPicPr>
          <p:cNvPr id="11266" name="Picture 2" descr="C:\Documents and Settings\User\Рабочий стол\проект остер\getImage (2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7499350" cy="53012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err="1" smtClean="0"/>
              <a:t>Остерська</a:t>
            </a:r>
            <a:r>
              <a:rPr lang="uk-UA" dirty="0" smtClean="0"/>
              <a:t> міська рада, наш час</a:t>
            </a:r>
            <a:endParaRPr lang="ru-RU" dirty="0"/>
          </a:p>
        </p:txBody>
      </p:sp>
      <p:pic>
        <p:nvPicPr>
          <p:cNvPr id="12290" name="Picture 2" descr="C:\Documents and Settings\User\Рабочий стол\проект остер\getImage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25038"/>
            <a:ext cx="7499350" cy="56329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Кафе «Десна», 1960-ті роки</a:t>
            </a:r>
            <a:endParaRPr lang="ru-RU" dirty="0"/>
          </a:p>
        </p:txBody>
      </p:sp>
      <p:pic>
        <p:nvPicPr>
          <p:cNvPr id="13314" name="Picture 2" descr="C:\Documents and Settings\User\Рабочий стол\проект остер\getImage (3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7381103" cy="50131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4664" y="0"/>
            <a:ext cx="7406640" cy="977899"/>
          </a:xfrm>
        </p:spPr>
        <p:txBody>
          <a:bodyPr/>
          <a:lstStyle/>
          <a:p>
            <a:pPr algn="ctr"/>
            <a:r>
              <a:rPr lang="uk-UA" dirty="0" smtClean="0"/>
              <a:t>Міст через річку Остер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User\Рабочий стол\проект остер\getImage (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77899"/>
            <a:ext cx="8352928" cy="58731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Кафе «Ася», наш час</a:t>
            </a:r>
            <a:endParaRPr lang="ru-RU" dirty="0"/>
          </a:p>
        </p:txBody>
      </p:sp>
      <p:pic>
        <p:nvPicPr>
          <p:cNvPr id="14338" name="Picture 2" descr="C:\Documents and Settings\User\Рабочий стол\проект остер\getImage (6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7499350" cy="53285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Юрієва божниця, 1960-ті роки</a:t>
            </a:r>
            <a:endParaRPr lang="ru-RU" dirty="0"/>
          </a:p>
        </p:txBody>
      </p:sp>
      <p:pic>
        <p:nvPicPr>
          <p:cNvPr id="15362" name="Picture 2" descr="C:\Documents and Settings\User\Рабочий стол\старі фото остер\2013_02_12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7596336" cy="59222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167" y="188640"/>
            <a:ext cx="7498080" cy="922114"/>
          </a:xfrm>
        </p:spPr>
        <p:txBody>
          <a:bodyPr/>
          <a:lstStyle/>
          <a:p>
            <a:pPr algn="ctr"/>
            <a:r>
              <a:rPr lang="uk-UA" dirty="0" smtClean="0"/>
              <a:t>І н</a:t>
            </a:r>
            <a:r>
              <a:rPr lang="uk-UA" dirty="0" smtClean="0"/>
              <a:t>аш час…</a:t>
            </a:r>
            <a:endParaRPr lang="ru-RU" dirty="0"/>
          </a:p>
        </p:txBody>
      </p:sp>
      <p:pic>
        <p:nvPicPr>
          <p:cNvPr id="16386" name="Picture 2" descr="C:\Documents and Settings\User\Рабочий стол\проект остер\getImage (4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13" y="1052736"/>
            <a:ext cx="3888432" cy="5664696"/>
          </a:xfrm>
          <a:prstGeom prst="rect">
            <a:avLst/>
          </a:prstGeom>
          <a:noFill/>
        </p:spPr>
      </p:pic>
      <p:pic>
        <p:nvPicPr>
          <p:cNvPr id="16388" name="Picture 4" descr="Юрьева божница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984176"/>
            <a:ext cx="3528392" cy="2273424"/>
          </a:xfrm>
          <a:prstGeom prst="rect">
            <a:avLst/>
          </a:prstGeom>
          <a:noFill/>
        </p:spPr>
      </p:pic>
      <p:pic>
        <p:nvPicPr>
          <p:cNvPr id="16392" name="Picture 8" descr="http://tourpalata.org.ua/_d/iww/15--131-4999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257600"/>
            <a:ext cx="3672408" cy="3600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Павільйон громадського харчування</a:t>
            </a:r>
            <a:endParaRPr lang="ru-RU" dirty="0"/>
          </a:p>
        </p:txBody>
      </p:sp>
      <p:pic>
        <p:nvPicPr>
          <p:cNvPr id="19457" name="Picture 1" descr="C:\Documents and Settings\User\Рабочий стол\старі фото остер\2013_02_12\IMG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36560"/>
            <a:ext cx="7560840" cy="55214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Приміщення аптеки та банку «</a:t>
            </a:r>
            <a:r>
              <a:rPr lang="uk-UA" dirty="0" err="1" smtClean="0"/>
              <a:t>Приват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20481" name="Picture 1" descr="C:\Documents and Settings\User\Рабочий стол\проект остер\getImage (6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7499350" cy="49228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Земська управа, 1889 рік</a:t>
            </a:r>
            <a:endParaRPr lang="ru-RU" dirty="0"/>
          </a:p>
        </p:txBody>
      </p:sp>
      <p:pic>
        <p:nvPicPr>
          <p:cNvPr id="17409" name="Picture 1" descr="C:\Documents and Settings\User\Рабочий стол\старі фото остер\2013_02_12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45956"/>
            <a:ext cx="7632848" cy="52120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Приміщення держлісгоспу</a:t>
            </a:r>
            <a:endParaRPr lang="ru-RU" dirty="0"/>
          </a:p>
        </p:txBody>
      </p:sp>
      <p:pic>
        <p:nvPicPr>
          <p:cNvPr id="18433" name="Picture 1" descr="C:\Documents and Settings\User\Рабочий стол\проект остер\getImage (6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90152"/>
            <a:ext cx="7499350" cy="55446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Танцмайданчик </a:t>
            </a:r>
            <a:br>
              <a:rPr lang="uk-UA" dirty="0" smtClean="0"/>
            </a:br>
            <a:r>
              <a:rPr lang="uk-UA" dirty="0" smtClean="0"/>
              <a:t>у парку Куйбишева , 1960-ті</a:t>
            </a:r>
            <a:endParaRPr lang="ru-RU" dirty="0"/>
          </a:p>
        </p:txBody>
      </p:sp>
      <p:pic>
        <p:nvPicPr>
          <p:cNvPr id="36866" name="Picture 2" descr="C:\Documents and Settings\User\Рабочий стол\старі фото остер\2013_02_12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86884"/>
            <a:ext cx="7156023" cy="54962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Сучасні розваги</a:t>
            </a:r>
            <a:endParaRPr lang="ru-RU" dirty="0"/>
          </a:p>
        </p:txBody>
      </p:sp>
      <p:pic>
        <p:nvPicPr>
          <p:cNvPr id="37890" name="Picture 2" descr="C:\Documents and Settings\User\Рабочий стол\проект остер\getImage (9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7416824" cy="54836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err="1" smtClean="0"/>
              <a:t>Попівка</a:t>
            </a:r>
            <a:r>
              <a:rPr lang="uk-UA" dirty="0" smtClean="0"/>
              <a:t>, вид на Воскресенську церкву, 1910 рік</a:t>
            </a:r>
            <a:endParaRPr lang="ru-RU" dirty="0"/>
          </a:p>
        </p:txBody>
      </p:sp>
      <p:pic>
        <p:nvPicPr>
          <p:cNvPr id="38914" name="Picture 2" descr="C:\Documents and Settings\User\Рабочий стол\старі фото остер\остер старі фото\UgcVenBgud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7272807" cy="54452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User\Рабочий стол\проект остер\getImage (9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518" y="332656"/>
            <a:ext cx="8916482" cy="61926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/>
          <a:lstStyle/>
          <a:p>
            <a:pPr algn="ctr"/>
            <a:r>
              <a:rPr lang="uk-UA" dirty="0" smtClean="0"/>
              <a:t>Наш час</a:t>
            </a:r>
            <a:endParaRPr lang="ru-RU" dirty="0"/>
          </a:p>
        </p:txBody>
      </p:sp>
      <p:pic>
        <p:nvPicPr>
          <p:cNvPr id="39938" name="Picture 2" descr="C:\Documents and Settings\User\Рабочий стол\проект остер\getImage (6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08720"/>
            <a:ext cx="5832648" cy="61926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Ткацька фабрика </a:t>
            </a:r>
            <a:r>
              <a:rPr lang="uk-UA" dirty="0" err="1" smtClean="0"/>
              <a:t>ім.Н.К.Крупської</a:t>
            </a:r>
            <a:r>
              <a:rPr lang="uk-UA" dirty="0" smtClean="0"/>
              <a:t>, 1970 рік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7499350" cy="47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ТОВ «Руно», наш час</a:t>
            </a:r>
            <a:endParaRPr lang="ru-RU" dirty="0"/>
          </a:p>
        </p:txBody>
      </p:sp>
      <p:pic>
        <p:nvPicPr>
          <p:cNvPr id="40962" name="Picture 2" descr="C:\Documents and Settings\User\Рабочий стол\проект остер\getImage (54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7207939" cy="54836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Військовий будино</a:t>
            </a:r>
            <a:r>
              <a:rPr lang="uk-UA" dirty="0" smtClean="0"/>
              <a:t>к відпочинку, 1980 рік</a:t>
            </a:r>
            <a:endParaRPr lang="ru-RU" dirty="0"/>
          </a:p>
        </p:txBody>
      </p:sp>
      <p:pic>
        <p:nvPicPr>
          <p:cNvPr id="43010" name="Picture 2" descr="C:\Documents and Settings\User\Рабочий стол\проект остер\getImage (1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7632848" cy="51571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… і зараз</a:t>
            </a:r>
            <a:endParaRPr lang="ru-RU" dirty="0"/>
          </a:p>
        </p:txBody>
      </p:sp>
      <p:pic>
        <p:nvPicPr>
          <p:cNvPr id="21505" name="Picture 1" descr="C:\Documents and Settings\User\Рабочий стол\проект остер\getImage (6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1336"/>
            <a:ext cx="7053535" cy="53766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29" name="Picture 1" descr="C:\Documents and Settings\User\Рабочий стол\проект остер\getImage (6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416824" cy="58294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Documents and Settings\User\Рабочий стол\проект остер\getImage (7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10032"/>
            <a:ext cx="3744416" cy="5472608"/>
          </a:xfrm>
          <a:prstGeom prst="rect">
            <a:avLst/>
          </a:prstGeom>
          <a:noFill/>
        </p:spPr>
      </p:pic>
      <p:pic>
        <p:nvPicPr>
          <p:cNvPr id="44035" name="Picture 3" descr="C:\Documents and Settings\User\Рабочий стол\проект остер\getImage (7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6986" y="595928"/>
            <a:ext cx="4102782" cy="54703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776864" cy="621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848872" cy="633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987039" cy="591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03539"/>
            <a:ext cx="4608512" cy="675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818140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Documents and Settings\User\Рабочий стол\проект остер\getImage (7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8064896" cy="60486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Documents and Settings\User\Рабочий стол\проект остер\getImage (7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899178" cy="60486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Трикотажний цех, 1970-ті</a:t>
            </a:r>
            <a:endParaRPr lang="ru-RU" dirty="0"/>
          </a:p>
        </p:txBody>
      </p:sp>
      <p:pic>
        <p:nvPicPr>
          <p:cNvPr id="48131" name="Picture 3" descr="C:\Documents and Settings\User\Рабочий стол\проект остер\getImage (1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13024"/>
            <a:ext cx="6984776" cy="53369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7" name="Picture 3" descr="C:\Documents and Settings\User\Рабочий стол\проект остер\getImage (8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7773888" cy="583041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Дитяча бібліотека</a:t>
            </a:r>
            <a:endParaRPr lang="ru-RU" dirty="0"/>
          </a:p>
        </p:txBody>
      </p:sp>
      <p:pic>
        <p:nvPicPr>
          <p:cNvPr id="58370" name="Picture 2" descr="C:\Documents and Settings\User\Рабочий стол\проект остер\getImage (7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7499350" cy="53366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Будівельний технікум</a:t>
            </a:r>
            <a:endParaRPr lang="ru-RU" dirty="0"/>
          </a:p>
        </p:txBody>
      </p:sp>
      <p:pic>
        <p:nvPicPr>
          <p:cNvPr id="60418" name="Picture 2" descr="C:\Documents and Settings\User\Рабочий стол\проект остер\getImage 75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385352"/>
            <a:ext cx="6549479" cy="54836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Переправа через Десну, 1970-ті роки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135" y="1447800"/>
            <a:ext cx="719527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І у наш час</a:t>
            </a:r>
            <a:endParaRPr lang="ru-RU" dirty="0"/>
          </a:p>
        </p:txBody>
      </p:sp>
      <p:pic>
        <p:nvPicPr>
          <p:cNvPr id="49154" name="Picture 2" descr="C:\Documents and Settings\User\Рабочий стол\проект остер\getImage (4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2776"/>
            <a:ext cx="7197386" cy="56277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Documents and Settings\User\Рабочий стол\проект остер\getImage (5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4882" y="332656"/>
            <a:ext cx="7239786" cy="59157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Міський парк 1950-ті роки…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489906"/>
            <a:ext cx="7499350" cy="47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Documents and Settings\User\Рабочий стол\проект остер\getImage (8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04664"/>
            <a:ext cx="6840760" cy="58437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C:\Documents and Settings\User\Рабочий стол\проект остер\getImage (8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25" y="548680"/>
            <a:ext cx="7008779" cy="52565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Транспорт на Десні, 1980-ті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88840"/>
            <a:ext cx="744126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І зараз</a:t>
            </a:r>
            <a:endParaRPr lang="ru-RU" dirty="0"/>
          </a:p>
        </p:txBody>
      </p:sp>
      <p:pic>
        <p:nvPicPr>
          <p:cNvPr id="59394" name="Picture 2" descr="C:\Documents and Settings\User\Рабочий стол\проект остер\getImage (8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7125543" cy="52676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02" name="Picture 2" descr="C:\Documents and Settings\User\Рабочий стол\проект остер\getImage (7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7776864" cy="63353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C:\Documents and Settings\User\Рабочий стол\проект остер\getImage (9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8096523" cy="60486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Остерська</a:t>
            </a:r>
            <a:r>
              <a:rPr lang="uk-UA" dirty="0" smtClean="0"/>
              <a:t> пристань на Десні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7488832" cy="556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Кінотеатр, якого уже немає…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59"/>
            <a:ext cx="7776864" cy="571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На його місці тепер побудували церкву.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44824"/>
            <a:ext cx="67897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Зате тепер є супермаркет!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44833"/>
            <a:ext cx="7499350" cy="460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uk-UA" dirty="0" smtClean="0"/>
              <a:t>… 60-ті роки…</a:t>
            </a:r>
            <a:endParaRPr lang="ru-RU" dirty="0"/>
          </a:p>
        </p:txBody>
      </p:sp>
      <p:pic>
        <p:nvPicPr>
          <p:cNvPr id="4098" name="Picture 2" descr="C:\Documents and Settings\User\Рабочий стол\проект остер\getImage (1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56296"/>
            <a:ext cx="7499350" cy="59017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9407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920880" cy="59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4736"/>
            <a:ext cx="4968552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C:\Documents and Settings\User\Рабочий стол\проект остер\getImage (8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836712"/>
            <a:ext cx="6400800" cy="54116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C:\Documents and Settings\User\Рабочий стол\проект остер\getImage (8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39"/>
            <a:ext cx="7416824" cy="64375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Documents and Settings\User\Рабочий стол\проект остер\getImage (8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776864" cy="58326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Arial"/>
              </a:rPr>
              <a:t>Благослови, Господь, родной мой город, И всех, кто здесь живет, благослови: Всех тех, кто стар уже и тех, кто молод, Дай всем испить глоток Твоей любви. Еще молю о тех, кто в странах чуждых От родины своей живет вдали. Благослови, Господь, совсем ненужных, И все их раны сердца исцели. Молю за всех родных и близких самых, Они нуждаются в Твоей любви. Всех, кто любим сейчас и нелюбимых, Благослови, Господь, благослови. Молю Тебя за всех: и злых, и добрых, Всех тех, кто духом пал, благослови, Ведь каждый для Тебя настолько дорог, Дай всем испить глоток Твоей любви. </a:t>
            </a:r>
            <a:r>
              <a:rPr lang="ru-RU" smtClean="0">
                <a:solidFill>
                  <a:srgbClr val="333333"/>
                </a:solidFill>
                <a:latin typeface="Arial"/>
              </a:rPr>
              <a:t>( Ольга Дрожжина)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…наш час</a:t>
            </a:r>
            <a:endParaRPr lang="ru-RU" dirty="0"/>
          </a:p>
        </p:txBody>
      </p:sp>
      <p:pic>
        <p:nvPicPr>
          <p:cNvPr id="3074" name="Picture 2" descr="C:\Documents and Settings\User\Рабочий стол\проект остер\getImage (9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8741"/>
            <a:ext cx="7503616" cy="56277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82168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Книжкова крамниця </a:t>
            </a:r>
            <a:br>
              <a:rPr lang="uk-UA" dirty="0" smtClean="0"/>
            </a:br>
            <a:r>
              <a:rPr lang="uk-UA" dirty="0" smtClean="0"/>
              <a:t>та приміщення поліклініки</a:t>
            </a:r>
            <a:endParaRPr lang="ru-RU" dirty="0"/>
          </a:p>
        </p:txBody>
      </p:sp>
      <p:pic>
        <p:nvPicPr>
          <p:cNvPr id="5122" name="Picture 2" descr="C:\Documents and Settings\User\Рабочий стол\проект остер\getImage (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84227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Магазин «Апельсин»</a:t>
            </a:r>
            <a:endParaRPr lang="ru-RU" dirty="0"/>
          </a:p>
        </p:txBody>
      </p:sp>
      <p:pic>
        <p:nvPicPr>
          <p:cNvPr id="6146" name="Picture 2" descr="C:\Documents and Settings\User\Рабочий стол\проект остер\getImage (6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7499350" cy="51815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:blinds/>
      </p:transition>
    </mc:Choice>
    <mc:Fallback>
      <p:transition spd="slow" advClick="0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Другая 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417</TotalTime>
  <Words>328</Words>
  <Application>Microsoft Office PowerPoint</Application>
  <PresentationFormat>Екран (4:3)</PresentationFormat>
  <Paragraphs>46</Paragraphs>
  <Slides>66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66</vt:i4>
      </vt:variant>
    </vt:vector>
  </HeadingPairs>
  <TitlesOfParts>
    <vt:vector size="67" baseType="lpstr">
      <vt:lpstr>Солнцестояние</vt:lpstr>
      <vt:lpstr>Остер – минуле і сучасність</vt:lpstr>
      <vt:lpstr>Міст через річку Остер</vt:lpstr>
      <vt:lpstr>Презентація PowerPoint</vt:lpstr>
      <vt:lpstr>Презентація PowerPoint</vt:lpstr>
      <vt:lpstr>Міський парк 1950-ті роки…</vt:lpstr>
      <vt:lpstr>… 60-ті роки…</vt:lpstr>
      <vt:lpstr>…наш час</vt:lpstr>
      <vt:lpstr>Книжкова крамниця  та приміщення поліклініки</vt:lpstr>
      <vt:lpstr>Магазин «Апельсин»</vt:lpstr>
      <vt:lpstr>Вулиця міста у 1920 році…</vt:lpstr>
      <vt:lpstr>… і в наш час</vt:lpstr>
      <vt:lpstr>Міський стадіон , 1950 рік …</vt:lpstr>
      <vt:lpstr>… 2014 рік</vt:lpstr>
      <vt:lpstr>Краєзнавчий музей у 1950…</vt:lpstr>
      <vt:lpstr>… 1960-му…</vt:lpstr>
      <vt:lpstr>… 2010 роках</vt:lpstr>
      <vt:lpstr>Остерська середня школа № 1 ім. М.Сеспеля, 1970 рік</vt:lpstr>
      <vt:lpstr>Остерська міська рада, наш час</vt:lpstr>
      <vt:lpstr>Кафе «Десна», 1960-ті роки</vt:lpstr>
      <vt:lpstr>Кафе «Ася», наш час</vt:lpstr>
      <vt:lpstr>Юрієва божниця, 1960-ті роки</vt:lpstr>
      <vt:lpstr>І наш час…</vt:lpstr>
      <vt:lpstr>Павільйон громадського харчування</vt:lpstr>
      <vt:lpstr>Приміщення аптеки та банку «Приват»</vt:lpstr>
      <vt:lpstr>Земська управа, 1889 рік</vt:lpstr>
      <vt:lpstr>Приміщення держлісгоспу</vt:lpstr>
      <vt:lpstr>Танцмайданчик  у парку Куйбишева , 1960-ті</vt:lpstr>
      <vt:lpstr>Сучасні розваги</vt:lpstr>
      <vt:lpstr>Попівка, вид на Воскресенську церкву, 1910 рік</vt:lpstr>
      <vt:lpstr>Наш час</vt:lpstr>
      <vt:lpstr>Ткацька фабрика ім.Н.К.Крупської, 1970 рік</vt:lpstr>
      <vt:lpstr>ТОВ «Руно», наш час</vt:lpstr>
      <vt:lpstr>Військовий будинок відпочинку, 1980 рік</vt:lpstr>
      <vt:lpstr>… і зараз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Трикотажний цех, 1970-ті</vt:lpstr>
      <vt:lpstr>Презентація PowerPoint</vt:lpstr>
      <vt:lpstr>Дитяча бібліотека</vt:lpstr>
      <vt:lpstr>Будівельний технікум</vt:lpstr>
      <vt:lpstr>Переправа через Десну, 1970-ті роки</vt:lpstr>
      <vt:lpstr>І у наш час</vt:lpstr>
      <vt:lpstr>Презентація PowerPoint</vt:lpstr>
      <vt:lpstr>Презентація PowerPoint</vt:lpstr>
      <vt:lpstr>Презентація PowerPoint</vt:lpstr>
      <vt:lpstr>Транспорт на Десні, 1980-ті</vt:lpstr>
      <vt:lpstr>І зараз</vt:lpstr>
      <vt:lpstr>Презентація PowerPoint</vt:lpstr>
      <vt:lpstr>Презентація PowerPoint</vt:lpstr>
      <vt:lpstr>Остерська пристань на Десні</vt:lpstr>
      <vt:lpstr>Кінотеатр, якого уже немає…</vt:lpstr>
      <vt:lpstr>На його місці тепер побудували церкву.</vt:lpstr>
      <vt:lpstr>Зате тепер є супермаркет!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РС</cp:lastModifiedBy>
  <cp:revision>33</cp:revision>
  <dcterms:created xsi:type="dcterms:W3CDTF">2014-11-20T06:08:01Z</dcterms:created>
  <dcterms:modified xsi:type="dcterms:W3CDTF">2015-03-05T10:05:22Z</dcterms:modified>
</cp:coreProperties>
</file>